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61" r:id="rId5"/>
    <p:sldId id="263" r:id="rId6"/>
    <p:sldId id="267" r:id="rId7"/>
    <p:sldId id="269" r:id="rId8"/>
    <p:sldId id="268" r:id="rId9"/>
    <p:sldId id="270" r:id="rId10"/>
    <p:sldId id="271" r:id="rId11"/>
    <p:sldId id="264" r:id="rId12"/>
    <p:sldId id="266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2280A07-36A0-41B0-884F-B45F7B16AF3F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1BE079-4D89-44DD-B72D-1E47E842B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924944"/>
            <a:ext cx="7992888" cy="27138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Областная профилактическая неделя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Здоровая семья»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 ИРМО «Оекская средняя общеобразовательная школа»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логотип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Dom\Desktop\Школьные акции\проф недели\вперёд, за здоровый образ жизни\IMG-00dfb5646bcd8a06e8013e7fc03c9eda-V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367474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m\Desktop\Школьные акции\проф недели\вперёд, за здоровый образ жизни\IMG-9440c4f55bf3de28e95c10964f21f454-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71480"/>
            <a:ext cx="442536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om\Desktop\Школьные акции\проф недели\вперёд, за здоровый образ жизни\IMG-4f639ffb0c4589f16122fd79c36d893d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71876"/>
            <a:ext cx="4166311" cy="245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 «Здоровая семья»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85332" y="1527175"/>
            <a:ext cx="333682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Физкультминутки на переменах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2865041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 descr="C:\Users\йцу\Downloads\IMG_8421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867819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проекта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0380" y="1550035"/>
            <a:ext cx="6026727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Классные часы</a:t>
            </a:r>
            <a:r>
              <a:rPr lang="ru-RU" sz="2800" b="1" dirty="0" smtClean="0"/>
              <a:t>«Когда надо сказать НЕТ!, «Молодежь. Здоровье. Образ жизни»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484784"/>
            <a:ext cx="3605808" cy="270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04048" y="1484784"/>
            <a:ext cx="355239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979712" y="4149080"/>
            <a:ext cx="5544616" cy="2498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60648"/>
            <a:ext cx="3965848" cy="297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60032" y="332656"/>
            <a:ext cx="388620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573016"/>
            <a:ext cx="3965848" cy="297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Уроки Здоровья.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йцу\Downloads\20231207_1528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10644" y="2350135"/>
            <a:ext cx="3886200" cy="2926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«Мы за здоровую семью»</a:t>
            </a:r>
            <a:endParaRPr lang="ru-RU" dirty="0"/>
          </a:p>
        </p:txBody>
      </p:sp>
      <p:pic>
        <p:nvPicPr>
          <p:cNvPr id="4" name="Содержимое 3" descr="K:\акция мы за зож\IMG_3047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акция мы за зож\IMG_30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285860"/>
            <a:ext cx="3827721" cy="485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«Красная ленточка»</a:t>
            </a:r>
            <a:endParaRPr lang="ru-RU" dirty="0"/>
          </a:p>
        </p:txBody>
      </p:sp>
      <p:pic>
        <p:nvPicPr>
          <p:cNvPr id="4" name="Содержимое 3" descr="C:\Users\Dom\Desktop\Школьные акции\Спец дни\день борьбы со СПИДом\IMG-20221203-WA0001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m\Desktop\Школьные акции\Спец дни\день борьбы со СПИДом\IMG-20221203-WA00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00174"/>
            <a:ext cx="44359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Тренинг « опасность 21 века – СПИД»</a:t>
            </a:r>
            <a:endParaRPr lang="ru-RU" dirty="0"/>
          </a:p>
        </p:txBody>
      </p:sp>
      <p:pic>
        <p:nvPicPr>
          <p:cNvPr id="4" name="Содержимое 3" descr="C:\Users\Dom\Desktop\Школьные акции\Спец дни\работа с психологом\IMG_20221116_170034.jpg"/>
          <p:cNvPicPr>
            <a:picLocks noGrp="1"/>
          </p:cNvPicPr>
          <p:nvPr>
            <p:ph sz="quarter" idx="1"/>
          </p:nvPr>
        </p:nvPicPr>
        <p:blipFill>
          <a:blip r:embed="rId2"/>
          <a:srcRect l="6657" r="11104"/>
          <a:stretch>
            <a:fillRect/>
          </a:stretch>
        </p:blipFill>
        <p:spPr bwMode="auto">
          <a:xfrm>
            <a:off x="793777" y="1527175"/>
            <a:ext cx="4278289" cy="390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om\Desktop\Школьные акции\Спец дни\работа с психологом\IMG-ca590702c4d7f10c7615aa8c3b85ae9f-V.jpg"/>
          <p:cNvPicPr/>
          <p:nvPr/>
        </p:nvPicPr>
        <p:blipFill>
          <a:blip r:embed="rId3"/>
          <a:srcRect l="7552" r="8775"/>
          <a:stretch>
            <a:fillRect/>
          </a:stretch>
        </p:blipFill>
        <p:spPr bwMode="auto">
          <a:xfrm>
            <a:off x="5286380" y="1571612"/>
            <a:ext cx="353222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Квест</a:t>
            </a:r>
            <a:r>
              <a:rPr lang="ru-RU" dirty="0" smtClean="0"/>
              <a:t>- игра «Будь здорова, Россия!»</a:t>
            </a:r>
            <a:endParaRPr lang="ru-RU" dirty="0"/>
          </a:p>
        </p:txBody>
      </p:sp>
      <p:pic>
        <p:nvPicPr>
          <p:cNvPr id="4" name="Содержимое 3" descr="C:\Users\Dom\Desktop\Школьные акции\проф недели\вперёд, за здоровый образ жизни\IMG_20221202_17395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1849523"/>
            <a:ext cx="8504238" cy="392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5916</TotalTime>
  <Words>70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МОУ  ИРМО «Оекская средняя общеобразовательная школа»</vt:lpstr>
      <vt:lpstr>Создание проекта</vt:lpstr>
      <vt:lpstr>Классные часы«Когда надо сказать НЕТ!, «Молодежь. Здоровье. Образ жизни» </vt:lpstr>
      <vt:lpstr>Слайд 4</vt:lpstr>
      <vt:lpstr>Уроки Здоровья.</vt:lpstr>
      <vt:lpstr>Акция «Мы за здоровую семью»</vt:lpstr>
      <vt:lpstr>Акция «Красная ленточка»</vt:lpstr>
      <vt:lpstr>Тренинг « опасность 21 века – СПИД»</vt:lpstr>
      <vt:lpstr>Квест- игра «Будь здорова, Россия!»</vt:lpstr>
      <vt:lpstr>Слайд 10</vt:lpstr>
      <vt:lpstr>Выставка «Здоровая семья»</vt:lpstr>
      <vt:lpstr>Физкультминутки на переменах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Здоровая семья</dc:title>
  <dc:creator>Оленька</dc:creator>
  <cp:lastModifiedBy>User</cp:lastModifiedBy>
  <cp:revision>7</cp:revision>
  <dcterms:created xsi:type="dcterms:W3CDTF">2023-12-06T00:14:30Z</dcterms:created>
  <dcterms:modified xsi:type="dcterms:W3CDTF">2024-02-24T06:30:30Z</dcterms:modified>
</cp:coreProperties>
</file>