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7" r:id="rId4"/>
    <p:sldId id="262" r:id="rId5"/>
    <p:sldId id="269" r:id="rId6"/>
    <p:sldId id="271" r:id="rId7"/>
    <p:sldId id="264" r:id="rId8"/>
    <p:sldId id="266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 ИРМО «Оекская средняя общеобразовательная школа»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924944"/>
            <a:ext cx="7992888" cy="27138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Областная психологическая неделя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Разноцветная неделя»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логотип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 для обучающихся 7-9 классов «Понимать своего ребенка. Что это значит?»</a:t>
            </a:r>
          </a:p>
        </p:txBody>
      </p:sp>
      <p:pic>
        <p:nvPicPr>
          <p:cNvPr id="4" name="Рисунок 3" descr="C:\Users\йцу\Desktop\ЯЯЯ\фото\РОДИТЕЛЬСКИЕ СОБРАНИЯ\родительское собрание 9 класс\DSC018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569438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15212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«Ларец радости или удивительные предсказания»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125ca18d1c47cdf9eeef4b90b2503337-V.jpg"/>
          <p:cNvPicPr>
            <a:picLocks noChangeAspect="1"/>
          </p:cNvPicPr>
          <p:nvPr/>
        </p:nvPicPr>
        <p:blipFill>
          <a:blip r:embed="rId2" cstate="print"/>
          <a:srcRect t="2381"/>
          <a:stretch>
            <a:fillRect/>
          </a:stretch>
        </p:blipFill>
        <p:spPr>
          <a:xfrm>
            <a:off x="467544" y="2060848"/>
            <a:ext cx="226825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-e10c5dd1d72bccf0c6e53da3b063315d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132856"/>
            <a:ext cx="2538281" cy="338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-28fb332022d38317ea70116b1871697d-V.jpg"/>
          <p:cNvPicPr>
            <a:picLocks noChangeAspect="1"/>
          </p:cNvPicPr>
          <p:nvPr/>
        </p:nvPicPr>
        <p:blipFill>
          <a:blip r:embed="rId4" cstate="print"/>
          <a:srcRect t="22723"/>
          <a:stretch>
            <a:fillRect/>
          </a:stretch>
        </p:blipFill>
        <p:spPr>
          <a:xfrm>
            <a:off x="2483768" y="980728"/>
            <a:ext cx="396044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йцу\Desktop\IMG-f717642410cc5748b3b51d1f77034465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35699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йцу\Desktop\IMG-80741dee5288a521e127fd56962b0648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288564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K:\2023-2024\Профилактические недели и акции\Разноцветная неделя\чёрно-белый день\IMG_20230914_1423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714357"/>
            <a:ext cx="359834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3-2024\Профилактические недели и акции\Разноцветная неделя\чёрно-белый день\IMG_20230914_1424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357562"/>
            <a:ext cx="3417925" cy="277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«Ящик доверия»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Тома\Downloads\IMG-3730b2b2c6f9af2c16109272ba7b2349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360040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Тома\Downloads\IMG-9064e4eeb88b17c7ea9b8a7ab63ad4fd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836712"/>
            <a:ext cx="194421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Тома\Downloads\IMG-99dc36bbda5e290a411fe74ecf84df4d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836712"/>
            <a:ext cx="216804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Тома\Downloads\IMG-8e1798d7b6be45c67de7aba5f3fcb253-V.jpg"/>
          <p:cNvPicPr>
            <a:picLocks noChangeAspect="1" noChangeArrowheads="1"/>
          </p:cNvPicPr>
          <p:nvPr/>
        </p:nvPicPr>
        <p:blipFill>
          <a:blip r:embed="rId5" cstate="print"/>
          <a:srcRect l="6593" t="11221" r="5495"/>
          <a:stretch>
            <a:fillRect/>
          </a:stretch>
        </p:blipFill>
        <p:spPr bwMode="auto">
          <a:xfrm>
            <a:off x="4427984" y="2924944"/>
            <a:ext cx="4248472" cy="2941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49651" y="428604"/>
            <a:ext cx="40446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Флешмоб</a:t>
            </a:r>
            <a:r>
              <a:rPr lang="ru-RU" b="1" dirty="0" smtClean="0">
                <a:solidFill>
                  <a:srgbClr val="C00000"/>
                </a:solidFill>
              </a:rPr>
              <a:t>, «Мы будущее страны»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K:\2023-2024\РДДМ\флешмоб день матери\DSCN55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464347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K:\2023-2024\РДДМ\флешмоб день матери\DSCN55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071810"/>
            <a:ext cx="4857784" cy="292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52"/>
            <a:ext cx="8183880" cy="71438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Акция « Жизнь </a:t>
            </a:r>
            <a:r>
              <a:rPr lang="ru-RU" sz="2000" dirty="0" err="1" smtClean="0">
                <a:solidFill>
                  <a:srgbClr val="C00000"/>
                </a:solidFill>
              </a:rPr>
              <a:t>парекрасна</a:t>
            </a:r>
            <a:r>
              <a:rPr lang="ru-RU" sz="2000" dirty="0" smtClean="0">
                <a:solidFill>
                  <a:srgbClr val="C00000"/>
                </a:solidFill>
              </a:rPr>
              <a:t>, не потрать ее напрасно!»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Dom\Desktop\Школьные акции\проф недели\жизнь прекрасна не потрать ее напрасно\IMG_20221211_191656_6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6635" y="1562986"/>
            <a:ext cx="4970730" cy="373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ома\Downloads\IMG-45d4546ab6ee3254fa14ed7a3552ca5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3888432" cy="2589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Тома\Downloads\IMG-2c135dcb8dd27483ffb560f5678b52a5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403244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43808" y="692696"/>
            <a:ext cx="414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Психологичесские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классные часы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«Подари улыбку»</a:t>
            </a:r>
            <a:endParaRPr lang="ru-RU" sz="32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cc9637fcfeac58032f5c2831ced7ae09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3140869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:\2023-2024\Профилактические недели и акции\Разноцветная неделя\подари улыбку\IMG-b99267ab8fd2d01a7e2aee87ee57aa25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500174"/>
            <a:ext cx="4194946" cy="313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«Зарница»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:\2022-2023\Школьные мероприятия\осенние мероприятия\Зарница\16633931520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989424" cy="236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2-2023\Школьные мероприятия\осенние мероприятия\Зарница\166339315249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142984"/>
            <a:ext cx="42245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K:\2022-2023\Школьные мероприятия\осенние мероприятия\Зарница\166339315296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876"/>
            <a:ext cx="3792648" cy="284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:\2022-2023\Школьные мероприятия\осенние мероприятия\Зарница\1663393153546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427111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76</TotalTime>
  <Words>73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МОУ  ИРМО «Оекская средняя общеобразовательная школа»</vt:lpstr>
      <vt:lpstr>Акция «Ларец радости или удивительные предсказания» </vt:lpstr>
      <vt:lpstr>Слайд 3</vt:lpstr>
      <vt:lpstr>Акция «Ящик доверия» </vt:lpstr>
      <vt:lpstr>Слайд 5</vt:lpstr>
      <vt:lpstr> Акция « Жизнь парекрасна, не потрать ее напрасно!»</vt:lpstr>
      <vt:lpstr>Слайд 7</vt:lpstr>
      <vt:lpstr>Акция «Подари улыбку»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Областная профилактическая неделя</dc:title>
  <dc:creator>зоя</dc:creator>
  <cp:lastModifiedBy>User</cp:lastModifiedBy>
  <cp:revision>14</cp:revision>
  <dcterms:created xsi:type="dcterms:W3CDTF">2023-09-14T01:10:53Z</dcterms:created>
  <dcterms:modified xsi:type="dcterms:W3CDTF">2024-02-24T06:31:22Z</dcterms:modified>
</cp:coreProperties>
</file>