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7" r:id="rId6"/>
    <p:sldId id="268" r:id="rId7"/>
    <p:sldId id="269" r:id="rId8"/>
    <p:sldId id="271" r:id="rId9"/>
    <p:sldId id="266" r:id="rId10"/>
  </p:sldIdLst>
  <p:sldSz cx="9144000" cy="6858000" type="screen4x3"/>
  <p:notesSz cx="6858000" cy="9144000"/>
  <p:custDataLst>
    <p:tags r:id="rId11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648" y="0"/>
            <a:ext cx="7416824" cy="1470025"/>
          </a:xfrm>
        </p:spPr>
        <p:txBody>
          <a:bodyPr/>
          <a:lstStyle>
            <a:lvl1pPr>
              <a:defRPr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pPr/>
              <a:t>24.02.2024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156427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pPr/>
              <a:t>24.02.2024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788046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pPr/>
              <a:t>24.02.2024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836954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87824" y="116632"/>
            <a:ext cx="5976664" cy="1143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pPr/>
              <a:t>24.02.2024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430141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pPr/>
              <a:t>24.02.2024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266547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pPr/>
              <a:t>24.02.2024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913399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pPr/>
              <a:t>24.02.2024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599334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pPr/>
              <a:t>24.02.2024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724577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pPr/>
              <a:t>24.02.2024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159515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pPr/>
              <a:t>24.02.2024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54896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pPr/>
              <a:t>24.02.2024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586054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presentation-creation.ru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116632"/>
            <a:ext cx="676875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99938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>
            <a:hlinkClick r:id="rId14"/>
          </p:cNvPr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10272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  МОУ ИРМО «</a:t>
            </a:r>
            <a:r>
              <a:rPr lang="ru-RU" sz="3200" dirty="0" err="1" smtClean="0">
                <a:solidFill>
                  <a:schemeClr val="accent1">
                    <a:lumMod val="75000"/>
                  </a:schemeClr>
                </a:solidFill>
              </a:rPr>
              <a:t>Оекская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 СОШ»</a:t>
            </a:r>
            <a:endParaRPr lang="en-US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11960" y="1916832"/>
            <a:ext cx="507605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</a:rPr>
              <a:t>Неделя правовых знаний «Равноправие»,        посвященная Всемирному дню прав человека.</a:t>
            </a:r>
            <a:endParaRPr lang="ru-RU" sz="32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23928" y="6488668"/>
            <a:ext cx="1974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Декабрь,2023год.</a:t>
            </a:r>
            <a:endParaRPr lang="ru-RU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7" name="Рисунок 6" descr="C:\Users\User\Desktop\логотип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14290"/>
            <a:ext cx="1428760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8578706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err="1" smtClean="0">
                <a:solidFill>
                  <a:schemeClr val="tx2"/>
                </a:solidFill>
              </a:rPr>
              <a:t>Квиз</a:t>
            </a:r>
            <a:r>
              <a:rPr lang="ru-RU" sz="3600" b="1" dirty="0" smtClean="0">
                <a:solidFill>
                  <a:schemeClr val="tx2"/>
                </a:solidFill>
              </a:rPr>
              <a:t> «12 декабря- День конституции РФ»</a:t>
            </a:r>
            <a:endParaRPr lang="ru-RU" sz="3600" b="1" i="1" dirty="0">
              <a:solidFill>
                <a:schemeClr val="tx2"/>
              </a:solidFill>
            </a:endParaRPr>
          </a:p>
        </p:txBody>
      </p:sp>
      <p:sp>
        <p:nvSpPr>
          <p:cNvPr id="4" name="Line 2"/>
          <p:cNvSpPr>
            <a:spLocks noChangeShapeType="1"/>
          </p:cNvSpPr>
          <p:nvPr/>
        </p:nvSpPr>
        <p:spPr bwMode="auto">
          <a:xfrm flipV="1">
            <a:off x="2368550" y="2459831"/>
            <a:ext cx="381000" cy="381000"/>
          </a:xfrm>
          <a:prstGeom prst="line">
            <a:avLst/>
          </a:prstGeom>
          <a:noFill/>
          <a:ln w="12700" cap="rnd">
            <a:solidFill>
              <a:srgbClr val="003366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" name="Line 3"/>
          <p:cNvSpPr>
            <a:spLocks noChangeShapeType="1"/>
          </p:cNvSpPr>
          <p:nvPr/>
        </p:nvSpPr>
        <p:spPr bwMode="auto">
          <a:xfrm>
            <a:off x="2292350" y="5126831"/>
            <a:ext cx="457200" cy="304800"/>
          </a:xfrm>
          <a:prstGeom prst="line">
            <a:avLst/>
          </a:prstGeom>
          <a:noFill/>
          <a:ln w="12700" cap="rnd">
            <a:solidFill>
              <a:srgbClr val="003366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" name="Line 4"/>
          <p:cNvSpPr>
            <a:spLocks noChangeShapeType="1"/>
          </p:cNvSpPr>
          <p:nvPr/>
        </p:nvSpPr>
        <p:spPr bwMode="auto">
          <a:xfrm>
            <a:off x="2749550" y="2459831"/>
            <a:ext cx="609600" cy="0"/>
          </a:xfrm>
          <a:prstGeom prst="line">
            <a:avLst/>
          </a:prstGeom>
          <a:noFill/>
          <a:ln w="12700" cap="rnd">
            <a:solidFill>
              <a:srgbClr val="003366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" name="Line 5"/>
          <p:cNvSpPr>
            <a:spLocks noChangeShapeType="1"/>
          </p:cNvSpPr>
          <p:nvPr/>
        </p:nvSpPr>
        <p:spPr bwMode="auto">
          <a:xfrm>
            <a:off x="2749550" y="5431631"/>
            <a:ext cx="609600" cy="0"/>
          </a:xfrm>
          <a:prstGeom prst="line">
            <a:avLst/>
          </a:prstGeom>
          <a:noFill/>
          <a:ln w="12700" cap="rnd">
            <a:solidFill>
              <a:srgbClr val="003366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" name="Line 6"/>
          <p:cNvSpPr>
            <a:spLocks noChangeShapeType="1"/>
          </p:cNvSpPr>
          <p:nvPr/>
        </p:nvSpPr>
        <p:spPr bwMode="auto">
          <a:xfrm flipV="1">
            <a:off x="2673350" y="3221831"/>
            <a:ext cx="685800" cy="0"/>
          </a:xfrm>
          <a:prstGeom prst="line">
            <a:avLst/>
          </a:prstGeom>
          <a:noFill/>
          <a:ln w="12700" cap="rnd">
            <a:solidFill>
              <a:srgbClr val="003366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" name="Line 7"/>
          <p:cNvSpPr>
            <a:spLocks noChangeShapeType="1"/>
          </p:cNvSpPr>
          <p:nvPr/>
        </p:nvSpPr>
        <p:spPr bwMode="auto">
          <a:xfrm>
            <a:off x="2749550" y="3983831"/>
            <a:ext cx="609600" cy="0"/>
          </a:xfrm>
          <a:prstGeom prst="line">
            <a:avLst/>
          </a:prstGeom>
          <a:noFill/>
          <a:ln w="12700" cap="rnd">
            <a:solidFill>
              <a:srgbClr val="003366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" name="Line 8"/>
          <p:cNvSpPr>
            <a:spLocks noChangeShapeType="1"/>
          </p:cNvSpPr>
          <p:nvPr/>
        </p:nvSpPr>
        <p:spPr bwMode="auto">
          <a:xfrm flipV="1">
            <a:off x="2673350" y="4669631"/>
            <a:ext cx="685800" cy="0"/>
          </a:xfrm>
          <a:prstGeom prst="line">
            <a:avLst/>
          </a:prstGeom>
          <a:noFill/>
          <a:ln w="12700" cap="rnd">
            <a:solidFill>
              <a:srgbClr val="003366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13" name="Рисунок 12" descr="K:\2023-2024\классные часы\Герои Отечества\8г классный час Сыны россии\IMG_20231205_13405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500174"/>
            <a:ext cx="3929090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K:\2023-2024\классные часы\Герои Отечества\8г классный час Сыны россии\IMG_20231205_134129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1571612"/>
            <a:ext cx="4185465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K:\2023-2024\Профилактические недели и акции\Дружить здорово\дружить здорово\IMG_20240124_230027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3857628"/>
            <a:ext cx="4031955" cy="2825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K:\2023-2024\Профилактические недели и акции\Дружить здорово\дружить здорово\IMG_20240124_212041_018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14876" y="3714752"/>
            <a:ext cx="4042252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8792610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86050" y="142852"/>
            <a:ext cx="5976664" cy="1143000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tx2"/>
                </a:solidFill>
              </a:rPr>
              <a:t>Уроки « Права и обязанности человека и гражданина»</a:t>
            </a:r>
            <a:endParaRPr lang="ru-RU" sz="3600" b="1" i="1" dirty="0">
              <a:solidFill>
                <a:schemeClr val="tx2"/>
              </a:solidFill>
            </a:endParaRP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4427984" y="1772816"/>
            <a:ext cx="4267200" cy="12926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endParaRPr lang="ru-RU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lvl="0"/>
            <a:endParaRPr lang="ru-RU" b="1" dirty="0" smtClean="0"/>
          </a:p>
          <a:p>
            <a:pPr lvl="0"/>
            <a:endParaRPr lang="ru-RU" dirty="0"/>
          </a:p>
        </p:txBody>
      </p:sp>
      <p:sp>
        <p:nvSpPr>
          <p:cNvPr id="5" name="Line 5"/>
          <p:cNvSpPr>
            <a:spLocks noChangeShapeType="1"/>
          </p:cNvSpPr>
          <p:nvPr/>
        </p:nvSpPr>
        <p:spPr bwMode="black">
          <a:xfrm>
            <a:off x="4359275" y="4003129"/>
            <a:ext cx="4419600" cy="0"/>
          </a:xfrm>
          <a:prstGeom prst="line">
            <a:avLst/>
          </a:prstGeom>
          <a:noFill/>
          <a:ln w="9525">
            <a:solidFill>
              <a:schemeClr val="tx2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8" name="Рисунок 7" descr="K:\2023-2024\Точка Роста\Мой друг компьютер\DSCN560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285860"/>
            <a:ext cx="4000528" cy="2673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K:\2023-2024\Точка Роста\Мой друг компьютер\DSCN564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6985" y="1285860"/>
            <a:ext cx="3902733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K:\2023-2024\Точка Роста\Мой друг компьютер\DSCN566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4071942"/>
            <a:ext cx="4000528" cy="2506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K:\2023-2024\Точка Роста\Мой друг компьютер\DSCN5670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29190" y="4071942"/>
            <a:ext cx="4214810" cy="2434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4042603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116632"/>
            <a:ext cx="6696744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Устный журнал «Конвенция о правах ребенка»</a:t>
            </a:r>
            <a:endParaRPr lang="ru-RU" b="1" i="1" dirty="0">
              <a:solidFill>
                <a:schemeClr val="tx2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79512" y="6381328"/>
            <a:ext cx="3289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i="1" dirty="0" smtClean="0">
                <a:solidFill>
                  <a:schemeClr val="bg1">
                    <a:lumMod val="75000"/>
                  </a:schemeClr>
                </a:solidFill>
              </a:rPr>
              <a:t>».</a:t>
            </a:r>
            <a:endParaRPr lang="ru-RU" sz="1400" b="1" i="1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11" name="Рисунок 10" descr="K:\2023-2024\ОБЖ\уроки против терроризма\IMG-050fec6808940542282680e8dbf85428-V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071678"/>
            <a:ext cx="4123331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K:\2023-2024\ОБЖ\уроки против терроризма\IMG-c2df1b0592a9c083ba900600c8eee62b-V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3000372"/>
            <a:ext cx="3925977" cy="3373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956245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Беседа «Подросток и закон»</a:t>
            </a: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4" name="Содержимое 3" descr="K:\2023-2024\ОБЖ\уроки против терроризма\IMG-e9ebdb194d4fdd5efa306e4866c2dfbd-V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071546"/>
            <a:ext cx="3857652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K:\2022-2023\Школьные мероприятия\разовые мероприятия\антитеррор\IMG-fa880d34360f4335d674a4ab47ddf672-V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3929066"/>
            <a:ext cx="4085118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Dom\Desktop\Школьные акции\Спец дни\международный день инвалидов\IMG-20221202-WA0013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1142984"/>
            <a:ext cx="4166335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Dom\Desktop\Школьные акции\Спец дни\международный день инвалидов\IMG-20221202-WA0018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20" y="4080155"/>
            <a:ext cx="3988098" cy="2777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Беседа « Зачем нужны юридические нормы»</a:t>
            </a: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4" name="Содержимое 3" descr="K:\2022-2023\Школьные мероприятия\разовые мероприятия\гости\IMG-20230209-WA0028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47375" y="1998663"/>
            <a:ext cx="3810311" cy="3073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K:\2022-2023\Школьные мероприятия\разовые мероприятия\гости\IMG-20230209-WA0027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9058" y="3500438"/>
            <a:ext cx="4447830" cy="307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Деловая игра « Мы выбираем, нас выбирают»</a:t>
            </a: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4" name="Содержимое 3" descr="K:\2022-2023\Школьные мероприятия\классные часы\герб России классный час\IMG-20221130-WA0004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5" y="1998663"/>
            <a:ext cx="3714776" cy="3430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K:\2022-2023\Школьные мероприятия\классные часы\герб России классный час\IMG-20221130-WA0007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4" y="2928934"/>
            <a:ext cx="4407866" cy="3306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tx2"/>
                </a:solidFill>
              </a:rPr>
              <a:t>Общешкольная линейка </a:t>
            </a:r>
            <a:br>
              <a:rPr lang="ru-RU" sz="3200" dirty="0" smtClean="0">
                <a:solidFill>
                  <a:schemeClr val="tx2"/>
                </a:solidFill>
              </a:rPr>
            </a:br>
            <a:r>
              <a:rPr lang="ru-RU" sz="3200" dirty="0" smtClean="0">
                <a:solidFill>
                  <a:schemeClr val="tx2"/>
                </a:solidFill>
              </a:rPr>
              <a:t>«День конституции. Мои права и обязанности»</a:t>
            </a:r>
            <a:endParaRPr lang="ru-RU" sz="3200" dirty="0">
              <a:solidFill>
                <a:schemeClr val="tx2"/>
              </a:solidFill>
            </a:endParaRPr>
          </a:p>
        </p:txBody>
      </p:sp>
      <p:pic>
        <p:nvPicPr>
          <p:cNvPr id="4" name="Содержимое 3" descr="C:\Users\Dom\Desktop\ФОТОКонкурс\Общешкольные линейки\photo_2023-02-06_17-05-13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44" y="1428736"/>
            <a:ext cx="3929090" cy="2430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K:\2023-2024\линейки\линейка станенене\hBJHiTu6cLE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1428737"/>
            <a:ext cx="3857652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K:\2023-2024\линейки\линейка станенене\pH2-8zDMUgM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3938613"/>
            <a:ext cx="3893732" cy="2919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K:\2023-2024\линейки\линейка станенене\_qwnI7xvQXE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9124" y="3857628"/>
            <a:ext cx="3776774" cy="2831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5400" b="1" i="1" dirty="0" smtClean="0">
              <a:solidFill>
                <a:schemeClr val="bg1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ru-RU" sz="5400" b="1" i="1" dirty="0" smtClean="0">
                <a:solidFill>
                  <a:schemeClr val="bg1">
                    <a:lumMod val="75000"/>
                  </a:schemeClr>
                </a:solidFill>
              </a:rPr>
              <a:t>Спасибо за внимание!</a:t>
            </a:r>
            <a:endParaRPr lang="ru-RU" sz="5400" b="1" i="1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15dc7df3a33a4dd9c3d3686ede78fd712b71371"/>
</p:tagLst>
</file>

<file path=ppt/theme/theme1.xml><?xml version="1.0" encoding="utf-8"?>
<a:theme xmlns:a="http://schemas.openxmlformats.org/drawingml/2006/main" name="Тема Office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391</TotalTime>
  <Words>76</Words>
  <Application>Microsoft Office PowerPoint</Application>
  <PresentationFormat>Экран (4:3)</PresentationFormat>
  <Paragraphs>15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  МОУ ИРМО «Оекская СОШ»</vt:lpstr>
      <vt:lpstr>Квиз «12 декабря- День конституции РФ»</vt:lpstr>
      <vt:lpstr>Уроки « Права и обязанности человека и гражданина»</vt:lpstr>
      <vt:lpstr>Устный журнал «Конвенция о правах ребенка»</vt:lpstr>
      <vt:lpstr>Беседа «Подросток и закон»</vt:lpstr>
      <vt:lpstr>Беседа « Зачем нужны юридические нормы»</vt:lpstr>
      <vt:lpstr>Деловая игра « Мы выбираем, нас выбирают»</vt:lpstr>
      <vt:lpstr>Общешкольная линейка  «День конституции. Мои права и обязанности»</vt:lpstr>
      <vt:lpstr>Слайд 9</vt:lpstr>
    </vt:vector>
  </TitlesOfParts>
  <Company>presentation-creation.ru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Весы правосудия</dc:title>
  <dc:creator>obstinate</dc:creator>
  <dc:description>Шаблон презентации с сайта https://presentation-creation.ru/</dc:description>
  <cp:lastModifiedBy>User</cp:lastModifiedBy>
  <cp:revision>100</cp:revision>
  <dcterms:created xsi:type="dcterms:W3CDTF">2018-02-25T09:09:03Z</dcterms:created>
  <dcterms:modified xsi:type="dcterms:W3CDTF">2024-02-24T06:31:08Z</dcterms:modified>
</cp:coreProperties>
</file>