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9" r:id="rId3"/>
    <p:sldId id="269" r:id="rId4"/>
    <p:sldId id="260" r:id="rId5"/>
    <p:sldId id="27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485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07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048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753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23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877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68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63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59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04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5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141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3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22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83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4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35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945E-F879-4BF3-95D6-149BD317BC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44ACA9-7FC7-4281-A3A8-B5A93F3DE6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24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471" y="123290"/>
            <a:ext cx="9942142" cy="18564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МОУ ИРМО «Оекская СОШ»</a:t>
            </a:r>
            <a:b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</a:br>
            <a:r>
              <a:rPr lang="ru-RU" sz="20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2024 год</a:t>
            </a:r>
            <a:r>
              <a:rPr lang="ru-RU" sz="2800" b="1" dirty="0" smtClean="0">
                <a:cs typeface="Aharoni" panose="02010803020104030203" pitchFamily="2" charset="-79"/>
              </a:rPr>
              <a:t/>
            </a:r>
            <a:br>
              <a:rPr lang="ru-RU" sz="2800" b="1" dirty="0" smtClean="0">
                <a:cs typeface="Aharoni" panose="02010803020104030203" pitchFamily="2" charset="-79"/>
              </a:rPr>
            </a:br>
            <a:r>
              <a:rPr lang="ru-RU" sz="2800" b="1" dirty="0">
                <a:solidFill>
                  <a:srgbClr val="002060"/>
                </a:solidFill>
              </a:rPr>
              <a:t>Профилактическая неделя </a:t>
            </a:r>
            <a:r>
              <a:rPr lang="ru-RU" sz="2800" b="1" dirty="0" smtClean="0">
                <a:solidFill>
                  <a:srgbClr val="002060"/>
                </a:solidFill>
              </a:rPr>
              <a:t>«Будущее </a:t>
            </a:r>
            <a:r>
              <a:rPr lang="ru-RU" sz="2800" b="1" dirty="0">
                <a:solidFill>
                  <a:srgbClr val="002060"/>
                </a:solidFill>
              </a:rPr>
              <a:t>в моих руках!»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cs typeface="Aharoni" panose="02010803020104030203" pitchFamily="2" charset="-79"/>
            </a:endParaRPr>
          </a:p>
        </p:txBody>
      </p:sp>
      <p:pic>
        <p:nvPicPr>
          <p:cNvPr id="1026" name="Picture 2" descr="C:\Users\Кабинет 21\Desktop\фото акция дарим улыбки\image-18-10-21-12-26-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819" y="2060654"/>
            <a:ext cx="5711672" cy="4283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710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59026"/>
            <a:ext cx="8911687" cy="86139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Акция «</a:t>
            </a: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астроение школы»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338" y="796739"/>
            <a:ext cx="5088836" cy="31880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583" y="808384"/>
            <a:ext cx="4905029" cy="3265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73" y="4035015"/>
            <a:ext cx="5088836" cy="28229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582" y="4182222"/>
            <a:ext cx="4905029" cy="28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39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31" y="0"/>
            <a:ext cx="1669002" cy="296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388" y="974878"/>
            <a:ext cx="9890711" cy="55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8783"/>
            <a:ext cx="8911687" cy="87464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«Дарим улыбки»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Кабинет 21\Desktop\фото акция дарим улыбки\image-18-10-21-12-26-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518" y="898099"/>
            <a:ext cx="3670479" cy="281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абинет 21\Desktop\фото акция дарим улыбки\image-18-10-21-12-26-1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149" y="901522"/>
            <a:ext cx="3707497" cy="278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абинет 21\Desktop\фото акция дарим улыбки\image-18-10-21-12-26-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6569" y="927279"/>
            <a:ext cx="3683357" cy="275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абинет 21\Desktop\фото акция дарим улыбки\image-18-10-21-12-26-6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397" y="3850783"/>
            <a:ext cx="3657600" cy="273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Кабинет 21\Desktop\фото акция дарим улыбки\image-18-10-21-12-26-1.jpeg"/>
          <p:cNvPicPr>
            <a:picLocks noGrp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7301" y="3850783"/>
            <a:ext cx="3644722" cy="274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Кабинет 21\Desktop\фото акция дарим улыбки\image-18-10-21-12-25-3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8406" y="3863661"/>
            <a:ext cx="3527126" cy="270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371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046" y="309093"/>
            <a:ext cx="8911687" cy="75985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Акция «Моё здоровье в моих руках!»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279" y="4057778"/>
            <a:ext cx="4480201" cy="2610679"/>
          </a:xfrm>
        </p:spPr>
      </p:pic>
      <p:pic>
        <p:nvPicPr>
          <p:cNvPr id="5" name="Рисунок 4" descr="C:\Users\Кабинет 21\Desktop\фото акция дарим улыбки\image-18-10-21-12-26-1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338" y="1107583"/>
            <a:ext cx="4481847" cy="282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абинет 21\Desktop\фОТО АКЦИЯ МОЕ ЗДОРО В МОИХ рук\IMG-70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5042" y="1068946"/>
            <a:ext cx="4459846" cy="28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абинет 21\Desktop\фОТО АКЦИЯ МОЕ ЗДОРО В МОИХ рук\IMG-70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000298"/>
            <a:ext cx="4520485" cy="246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955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965" y="318499"/>
            <a:ext cx="10192647" cy="1140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Классный час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«Город дружбы», «Комната друзей»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28118" b="28413"/>
          <a:stretch>
            <a:fillRect/>
          </a:stretch>
        </p:blipFill>
        <p:spPr bwMode="auto">
          <a:xfrm>
            <a:off x="1484730" y="2263806"/>
            <a:ext cx="4330144" cy="38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0281" y="2310568"/>
            <a:ext cx="5122210" cy="384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519979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26</Words>
  <Application>Microsoft Office PowerPoint</Application>
  <PresentationFormat>Произвольный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МОУ ИРМО «Оекская СОШ»  2024 год Профилактическая неделя «Будущее в моих руках!» </vt:lpstr>
      <vt:lpstr>Акция «Настроение школы»</vt:lpstr>
      <vt:lpstr>Слайд 3</vt:lpstr>
      <vt:lpstr>Акция «Дарим улыбки»</vt:lpstr>
      <vt:lpstr>Акция «Моё здоровье в моих руках!»</vt:lpstr>
      <vt:lpstr>Классный час   «Город дружбы», «Комната друзей»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 21</dc:creator>
  <cp:lastModifiedBy>Оленька</cp:lastModifiedBy>
  <cp:revision>15</cp:revision>
  <dcterms:created xsi:type="dcterms:W3CDTF">2020-10-16T03:10:27Z</dcterms:created>
  <dcterms:modified xsi:type="dcterms:W3CDTF">2024-10-07T08:41:20Z</dcterms:modified>
</cp:coreProperties>
</file>