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7" r:id="rId3"/>
    <p:sldId id="271" r:id="rId4"/>
    <p:sldId id="260" r:id="rId5"/>
    <p:sldId id="272" r:id="rId6"/>
    <p:sldId id="262" r:id="rId7"/>
    <p:sldId id="268" r:id="rId8"/>
    <p:sldId id="273" r:id="rId9"/>
    <p:sldId id="277" r:id="rId10"/>
    <p:sldId id="275" r:id="rId11"/>
    <p:sldId id="27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CFF34-BE9C-4807-92D0-92315571E2A6}" type="datetimeFigureOut">
              <a:rPr lang="ru-RU" smtClean="0"/>
              <a:pPr/>
              <a:t>24.02.2024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BF42C-1D35-423C-A299-B8394D6BFF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383682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CFF34-BE9C-4807-92D0-92315571E2A6}" type="datetimeFigureOut">
              <a:rPr lang="ru-RU" smtClean="0"/>
              <a:pPr/>
              <a:t>24.02.2024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BF42C-1D35-423C-A299-B8394D6BFF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58414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CFF34-BE9C-4807-92D0-92315571E2A6}" type="datetimeFigureOut">
              <a:rPr lang="ru-RU" smtClean="0"/>
              <a:pPr/>
              <a:t>24.02.2024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BF42C-1D35-423C-A299-B8394D6BFF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43087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CFF34-BE9C-4807-92D0-92315571E2A6}" type="datetimeFigureOut">
              <a:rPr lang="ru-RU" smtClean="0"/>
              <a:pPr/>
              <a:t>24.02.2024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BF42C-1D35-423C-A299-B8394D6BFF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973938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CFF34-BE9C-4807-92D0-92315571E2A6}" type="datetimeFigureOut">
              <a:rPr lang="ru-RU" smtClean="0"/>
              <a:pPr/>
              <a:t>24.02.2024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BF42C-1D35-423C-A299-B8394D6BFF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208373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CFF34-BE9C-4807-92D0-92315571E2A6}" type="datetimeFigureOut">
              <a:rPr lang="ru-RU" smtClean="0"/>
              <a:pPr/>
              <a:t>24.02.2024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BF42C-1D35-423C-A299-B8394D6BFF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71710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CFF34-BE9C-4807-92D0-92315571E2A6}" type="datetimeFigureOut">
              <a:rPr lang="ru-RU" smtClean="0"/>
              <a:pPr/>
              <a:t>24.02.2024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BF42C-1D35-423C-A299-B8394D6BFF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76341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CFF34-BE9C-4807-92D0-92315571E2A6}" type="datetimeFigureOut">
              <a:rPr lang="ru-RU" smtClean="0"/>
              <a:pPr/>
              <a:t>24.02.2024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BF42C-1D35-423C-A299-B8394D6BFF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111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CFF34-BE9C-4807-92D0-92315571E2A6}" type="datetimeFigureOut">
              <a:rPr lang="ru-RU" smtClean="0"/>
              <a:pPr/>
              <a:t>24.02.2024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BF42C-1D35-423C-A299-B8394D6BFF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40587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CFF34-BE9C-4807-92D0-92315571E2A6}" type="datetimeFigureOut">
              <a:rPr lang="ru-RU" smtClean="0"/>
              <a:pPr/>
              <a:t>24.02.2024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BF42C-1D35-423C-A299-B8394D6BFF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01872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CFF34-BE9C-4807-92D0-92315571E2A6}" type="datetimeFigureOut">
              <a:rPr lang="ru-RU" smtClean="0"/>
              <a:pPr/>
              <a:t>24.02.2024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BF42C-1D35-423C-A299-B8394D6BFF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393971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  <a:alpha val="5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1CFF34-BE9C-4807-92D0-92315571E2A6}" type="datetimeFigureOut">
              <a:rPr lang="ru-RU" smtClean="0"/>
              <a:pPr/>
              <a:t>24.02.2024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9BF42C-1D35-423C-A299-B8394D6BFF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76071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76672"/>
            <a:ext cx="8219256" cy="564949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Профилактическая областная неделя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«Единство многообразия»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844824"/>
            <a:ext cx="3730625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 descr="C:\Users\User\Desktop\логотип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42852"/>
            <a:ext cx="1428760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8538646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Акция «Дерево дружбы»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K:\2023-2024\Профилактические недели и акции\Единство многообразия\Дерево дружбы\gDntxGpvOSc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3" y="1428737"/>
            <a:ext cx="3929090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K:\2023-2024\Профилактические недели и акции\Единство многообразия\Дерево дружбы\qKDC03AJL9w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0152" y="1714488"/>
            <a:ext cx="4376690" cy="3551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Акция «Ковер желаний»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K:\2023-2024\Профилактические недели и акции\Единство многообразия\Ковер пожеланий (неделя единообразия)\IMG_20231114_195912_766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285860"/>
            <a:ext cx="3303061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K:\2023-2024\Профилактические недели и акции\Единство многообразия\Ковер пожеланий (неделя единообразия)\IMG_20231114_200116_238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1285860"/>
            <a:ext cx="3682317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K:\2023-2024\Профилактические недели и акции\Единство многообразия\Ковер пожеланий (неделя единообразия)\IMG_20231114_202714_142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3857628"/>
            <a:ext cx="3744875" cy="2115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K:\2023-2024\Профилактические недели и акции\Единство многообразия\Ковер пожеланий (неделя единообразия)\IMG_20231114_202724_115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3571876"/>
            <a:ext cx="4074485" cy="2573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Классные часы</a:t>
            </a:r>
            <a:b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1-11 класс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800537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709004192"/>
              </p:ext>
            </p:extLst>
          </p:nvPr>
        </p:nvGraphicFramePr>
        <p:xfrm>
          <a:off x="539552" y="692698"/>
          <a:ext cx="3816424" cy="52207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16424"/>
              </a:tblGrid>
              <a:tr h="3959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 Планета толерантности»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959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 Нет терроризму»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959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Планета толерантности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164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 16 ноября. Всемирный день толерантности»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959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 Мы единая команда»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164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«Толерантность- жизненная позиция старшеклассника»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959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 Толерантность»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959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«Мы разные, но вместе»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164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 Мы такие разные, но мы вместе»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959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такое толерантность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692696"/>
            <a:ext cx="3394472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194982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3"/>
            <a:ext cx="3840427" cy="2880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16632"/>
            <a:ext cx="3891930" cy="29174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0298" y="3357562"/>
            <a:ext cx="3960440" cy="29699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314692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Акция «Я хочу пожелать»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628800"/>
            <a:ext cx="3107482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56792"/>
            <a:ext cx="3096344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727735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4525963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76872"/>
            <a:ext cx="4524375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89600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283" y="3573016"/>
            <a:ext cx="4040188" cy="3030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0358" y="3573016"/>
            <a:ext cx="4041775" cy="3031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01992"/>
            <a:ext cx="5035550" cy="334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042178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24744"/>
            <a:ext cx="8229600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348475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Флэшмоб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«Мы вместе!»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K:\2022-2023\РДДМ\рдш\IMG_20230207_123506_347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5" y="1428736"/>
            <a:ext cx="400052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K:\2022-2023\РДДМ\рдш\IMG_20230207_123505_878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1428736"/>
            <a:ext cx="4098359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81</Words>
  <Application>Microsoft Office PowerPoint</Application>
  <PresentationFormat>Экран (4:3)</PresentationFormat>
  <Paragraphs>17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Классные часы 1-11 класс</vt:lpstr>
      <vt:lpstr>Слайд 3</vt:lpstr>
      <vt:lpstr>Слайд 4</vt:lpstr>
      <vt:lpstr>Акция «Я хочу пожелать»</vt:lpstr>
      <vt:lpstr>Слайд 6</vt:lpstr>
      <vt:lpstr>Слайд 7</vt:lpstr>
      <vt:lpstr>Слайд 8</vt:lpstr>
      <vt:lpstr>Флэшмоб «Мы вместе!»</vt:lpstr>
      <vt:lpstr>Акция «Дерево дружбы»</vt:lpstr>
      <vt:lpstr>Акция «Ковер желаний»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User</cp:lastModifiedBy>
  <cp:revision>7</cp:revision>
  <dcterms:created xsi:type="dcterms:W3CDTF">2023-11-19T05:08:07Z</dcterms:created>
  <dcterms:modified xsi:type="dcterms:W3CDTF">2024-02-24T06:30:12Z</dcterms:modified>
</cp:coreProperties>
</file>