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67" r:id="rId4"/>
    <p:sldId id="270" r:id="rId5"/>
    <p:sldId id="271" r:id="rId6"/>
    <p:sldId id="272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МОУ  ИРМО «Оекская средняя общеобразовательная школа»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924944"/>
            <a:ext cx="7992888" cy="27138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Областная профилактическая неделя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Будущее в моих руках»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Desktop\логотип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14356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880" cy="115212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Акция «Настроение класса»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йцу\Desktop\IMG202310060857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йцу\Desktop\IMG202310060847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24944"/>
            <a:ext cx="3848985" cy="2886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Акция «Настроение школы»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йцу\Desktop\IMG_661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2616994" cy="3489325"/>
          </a:xfrm>
          <a:prstGeom prst="rect">
            <a:avLst/>
          </a:prstGeom>
          <a:noFill/>
        </p:spPr>
      </p:pic>
      <p:pic>
        <p:nvPicPr>
          <p:cNvPr id="7" name="Picture 3" descr="C:\Users\йцу\Desktop\IMG_662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340768"/>
            <a:ext cx="2616994" cy="3489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Тематические  классные часы.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йцу\Downloads\IMG_676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768752" cy="5063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йцу\Desktop\IMG-df49e5fa4e32b1b5d7c4be2b9377444e-V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930650" cy="2947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C:\Users\йцу\Desktop\IMG-ab8a0a8c68f18822ba7ce812c87dc2d3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76672"/>
            <a:ext cx="3930650" cy="2913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йцу\Desktop\IMG-bbebd75e9899e5ede6761056ed93d7bd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356992"/>
            <a:ext cx="3855575" cy="2891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6965172" cy="79216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Флеш</a:t>
            </a: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dirty="0" err="1" smtClean="0">
                <a:solidFill>
                  <a:srgbClr val="C00000"/>
                </a:solidFill>
              </a:rPr>
              <a:t>моб</a:t>
            </a:r>
            <a:r>
              <a:rPr lang="ru-RU" dirty="0" smtClean="0">
                <a:solidFill>
                  <a:srgbClr val="C00000"/>
                </a:solidFill>
              </a:rPr>
              <a:t> «Скажи  ДА ! Здоровому образу жизни»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K:\2023-2024\РДДМ\Флешмоб рддм здоровая семья\DSCN6228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39306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K:\2023-2024\РДДМ\Флешмоб рддм здоровая семья\DSCN6188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57298"/>
            <a:ext cx="39306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K:\2023-2024\РДДМ\Флешмоб рддм здоровая семья\DSCN6198.JPG"/>
          <p:cNvPicPr/>
          <p:nvPr/>
        </p:nvPicPr>
        <p:blipFill>
          <a:blip r:embed="rId4" cstate="print"/>
          <a:srcRect l="11285" t="12292"/>
          <a:stretch>
            <a:fillRect/>
          </a:stretch>
        </p:blipFill>
        <p:spPr bwMode="auto">
          <a:xfrm>
            <a:off x="571472" y="3643314"/>
            <a:ext cx="4000528" cy="2806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K:\2023-2024\РДДМ\Флешмоб рддм здоровая семья\DSCN620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571876"/>
            <a:ext cx="3930062" cy="257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Выставка «Будущее в наших  руках»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92696"/>
            <a:ext cx="2736304" cy="4531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271</TotalTime>
  <Words>49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МОУ  ИРМО «Оекская средняя общеобразовательная школа»</vt:lpstr>
      <vt:lpstr>Акция «Настроение класса» </vt:lpstr>
      <vt:lpstr>Слайд 3</vt:lpstr>
      <vt:lpstr> Тематические  классные часы.</vt:lpstr>
      <vt:lpstr>Слайд 5</vt:lpstr>
      <vt:lpstr>Слайд 6</vt:lpstr>
      <vt:lpstr>Выставка «Будущее в наших  руках»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Областная профилактическая неделя</dc:title>
  <dc:creator>зоя</dc:creator>
  <cp:lastModifiedBy>User</cp:lastModifiedBy>
  <cp:revision>10</cp:revision>
  <dcterms:created xsi:type="dcterms:W3CDTF">2023-09-14T01:10:53Z</dcterms:created>
  <dcterms:modified xsi:type="dcterms:W3CDTF">2024-02-24T06:28:45Z</dcterms:modified>
</cp:coreProperties>
</file>